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F49D355-16BD-4E45-BD9A-5EA878CF7CBD}" type="datetimeFigureOut">
              <a:rPr lang="it-IT" smtClean="0"/>
              <a:pPr/>
              <a:t>25/04/2016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1. La globalizzazione arcaica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Corrisponde alle storie Antica e Medievale</a:t>
            </a:r>
          </a:p>
          <a:p>
            <a:r>
              <a:rPr lang="it-IT" dirty="0" smtClean="0"/>
              <a:t>Ne sono escluse le Americhe e l’Oceania.</a:t>
            </a:r>
          </a:p>
          <a:p>
            <a:endParaRPr lang="it-IT" dirty="0"/>
          </a:p>
          <a:p>
            <a:r>
              <a:rPr lang="it-IT" dirty="0" smtClean="0"/>
              <a:t>Nell’Eurasiafrica si formano diversi circuiti (politici e economici) nei quali circolano prevalentemente idee, uomini e relativamente pochi beni (per quanto di lusso)</a:t>
            </a:r>
          </a:p>
          <a:p>
            <a:endParaRPr lang="it-IT" dirty="0"/>
          </a:p>
          <a:p>
            <a:r>
              <a:rPr lang="it-IT" dirty="0" smtClean="0"/>
              <a:t>Quattro circuiti principali: Mediterraneo, Iran, India, Cina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407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2. La </a:t>
            </a:r>
            <a:r>
              <a:rPr lang="it-IT" b="1" dirty="0" err="1" smtClean="0"/>
              <a:t>protoglobalizzazione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sviluppa fra XVI e XVIII secolo</a:t>
            </a:r>
          </a:p>
          <a:p>
            <a:endParaRPr lang="it-IT" dirty="0"/>
          </a:p>
          <a:p>
            <a:r>
              <a:rPr lang="it-IT" dirty="0" smtClean="0"/>
              <a:t>Dipende da sistemi statali complessi, sviluppo della finanza, servizi e manifatture</a:t>
            </a:r>
          </a:p>
          <a:p>
            <a:endParaRPr lang="it-IT" dirty="0"/>
          </a:p>
          <a:p>
            <a:r>
              <a:rPr lang="it-IT" dirty="0" smtClean="0"/>
              <a:t>Scambi – di uomini e di cose – a grande scala spaziale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4566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3. La </a:t>
            </a:r>
            <a:r>
              <a:rPr lang="it-IT" b="1" dirty="0" smtClean="0"/>
              <a:t>globalizzazione moderna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lungo Ottocento: dalla fine del XVIII secolo agli anni ‘70-80 del XX secolo</a:t>
            </a:r>
          </a:p>
          <a:p>
            <a:endParaRPr lang="it-IT" dirty="0"/>
          </a:p>
          <a:p>
            <a:r>
              <a:rPr lang="it-IT" dirty="0" smtClean="0"/>
              <a:t>Industrializzazione e Stati nazionali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14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4. La globalizzazione attuale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processi sociali, economici, politici e culturali si estendono progressivamente, dal locale e dal regionale al globale</a:t>
            </a:r>
          </a:p>
          <a:p>
            <a:endParaRPr lang="it-IT" dirty="0"/>
          </a:p>
          <a:p>
            <a:r>
              <a:rPr lang="it-IT" dirty="0" smtClean="0"/>
              <a:t>Quanto più è accelerato questo mutamento, tanto più, per comprenderlo, è necessaria un’ottica di lungo periodo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795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tempo presente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a globalizzazione attuale inizia grosso modo negli ultimi cinquant’anni</a:t>
            </a:r>
          </a:p>
          <a:p>
            <a:endParaRPr lang="it-IT" dirty="0"/>
          </a:p>
          <a:p>
            <a:r>
              <a:rPr lang="it-IT" dirty="0" smtClean="0"/>
              <a:t>Un periodo scarsamente studiato </a:t>
            </a:r>
          </a:p>
          <a:p>
            <a:endParaRPr lang="it-IT" dirty="0"/>
          </a:p>
          <a:p>
            <a:r>
              <a:rPr lang="it-IT" dirty="0" smtClean="0"/>
              <a:t>E’ il periodo decisivo per la comprensione del nostro mondo e per la messa a punto delle competenze di cittadinanza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88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108</TotalTime>
  <Words>199</Words>
  <Application>Microsoft Office PowerPoint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NewsPrint</vt:lpstr>
      <vt:lpstr>1. La globalizzazione arcaica</vt:lpstr>
      <vt:lpstr>2. La protoglobalizzazione</vt:lpstr>
      <vt:lpstr>3. La globalizzazione moderna</vt:lpstr>
      <vt:lpstr>4. La globalizzazione attuale</vt:lpstr>
      <vt:lpstr>Il tempo presente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programma di storia del XXI secolo</dc:title>
  <dc:creator>Utente</dc:creator>
  <cp:lastModifiedBy>Utente</cp:lastModifiedBy>
  <cp:revision>19</cp:revision>
  <dcterms:created xsi:type="dcterms:W3CDTF">2015-09-16T19:56:32Z</dcterms:created>
  <dcterms:modified xsi:type="dcterms:W3CDTF">2016-04-25T14:57:29Z</dcterms:modified>
</cp:coreProperties>
</file>